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8" r:id="rId4"/>
    <p:sldId id="262" r:id="rId5"/>
    <p:sldId id="259" r:id="rId6"/>
    <p:sldId id="260" r:id="rId7"/>
    <p:sldId id="261" r:id="rId8"/>
    <p:sldId id="264" r:id="rId9"/>
    <p:sldId id="265" r:id="rId10"/>
    <p:sldId id="266" r:id="rId11"/>
    <p:sldId id="267" r:id="rId12"/>
    <p:sldId id="27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9" d="100"/>
          <a:sy n="89" d="100"/>
        </p:scale>
        <p:origin x="-103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2018-9-29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2018-9-29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2018-9-29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2018-9-29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2018-9-29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2018-9-29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2018-9-29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2018-9-29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2018-9-29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2018-9-29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2018-9-29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7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2018-9-29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48190" y="980728"/>
            <a:ext cx="7772400" cy="1470025"/>
          </a:xfrm>
        </p:spPr>
        <p:txBody>
          <a:bodyPr/>
          <a:lstStyle/>
          <a:p>
            <a:r>
              <a:rPr lang="zh-CN" altLang="en-US" dirty="0" smtClean="0"/>
              <a:t>走进重庆第二师范学院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90787"/>
            <a:ext cx="7847620" cy="278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81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260648"/>
            <a:ext cx="52565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外国语言文学学院</a:t>
            </a:r>
            <a:endParaRPr lang="en-US" altLang="zh-CN" sz="3200" b="1" dirty="0" smtClean="0"/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20" y="1122422"/>
            <a:ext cx="6928392" cy="2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62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32656"/>
            <a:ext cx="6942858" cy="5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16" y="548679"/>
            <a:ext cx="74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重庆第二师范学院微信公众号</a:t>
            </a:r>
            <a:endParaRPr lang="en-US" altLang="zh-CN" sz="28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734" y="-99392"/>
            <a:ext cx="396569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8054" y="1681585"/>
            <a:ext cx="3528392" cy="176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spcBef>
                <a:spcPct val="20000"/>
              </a:spcBef>
              <a:buFont typeface="Wingdings" pitchFamily="2" charset="2"/>
              <a:buChar char="Ø"/>
            </a:pPr>
            <a:r>
              <a:rPr lang="zh-CN" altLang="en-US" sz="3200" dirty="0">
                <a:solidFill>
                  <a:prstClr val="black"/>
                </a:solidFill>
              </a:rPr>
              <a:t>校园环境</a:t>
            </a:r>
            <a:endParaRPr lang="en-US" altLang="zh-CN" sz="3200" dirty="0">
              <a:solidFill>
                <a:prstClr val="black"/>
              </a:solidFill>
            </a:endParaRPr>
          </a:p>
          <a:p>
            <a:pPr marL="457200" lvl="0" indent="-457200">
              <a:spcBef>
                <a:spcPct val="20000"/>
              </a:spcBef>
              <a:buFont typeface="Wingdings" pitchFamily="2" charset="2"/>
              <a:buChar char="Ø"/>
            </a:pPr>
            <a:r>
              <a:rPr lang="zh-CN" altLang="en-US" sz="3200" dirty="0">
                <a:solidFill>
                  <a:prstClr val="black"/>
                </a:solidFill>
              </a:rPr>
              <a:t>宿舍</a:t>
            </a:r>
            <a:endParaRPr lang="en-US" altLang="zh-CN" sz="3200" dirty="0">
              <a:solidFill>
                <a:prstClr val="black"/>
              </a:solidFill>
            </a:endParaRPr>
          </a:p>
          <a:p>
            <a:pPr marL="457200" lvl="0" indent="-457200">
              <a:spcBef>
                <a:spcPct val="20000"/>
              </a:spcBef>
              <a:buFont typeface="Wingdings" pitchFamily="2" charset="2"/>
              <a:buChar char="Ø"/>
            </a:pPr>
            <a:r>
              <a:rPr lang="zh-CN" altLang="en-US" sz="3200" dirty="0">
                <a:solidFill>
                  <a:prstClr val="black"/>
                </a:solidFill>
              </a:rPr>
              <a:t>食堂</a:t>
            </a:r>
            <a:endParaRPr lang="en-US" altLang="zh-CN" sz="3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40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922" y="116632"/>
            <a:ext cx="57001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94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772816"/>
            <a:ext cx="6657975" cy="444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55576" y="548680"/>
            <a:ext cx="3168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图书馆</a:t>
            </a:r>
          </a:p>
        </p:txBody>
      </p:sp>
    </p:spTree>
    <p:extLst>
      <p:ext uri="{BB962C8B-B14F-4D97-AF65-F5344CB8AC3E}">
        <p14:creationId xmlns:p14="http://schemas.microsoft.com/office/powerpoint/2010/main" val="182397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013" y="1200150"/>
            <a:ext cx="6657975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99592" y="332656"/>
            <a:ext cx="2016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/>
              <a:t>教学楼</a:t>
            </a:r>
            <a:endParaRPr lang="zh-CN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24340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204863"/>
            <a:ext cx="6096000" cy="273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43608" y="692696"/>
            <a:ext cx="2088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宿舍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05125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6632"/>
            <a:ext cx="7048500" cy="605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950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31" y="332656"/>
            <a:ext cx="6401870" cy="626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83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24744"/>
            <a:ext cx="7143750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99592" y="332656"/>
            <a:ext cx="2088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日常生活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37757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获取哪些信息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/>
              <a:t>学校简介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地理位置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学院设置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>校园</a:t>
            </a:r>
            <a:r>
              <a:rPr lang="zh-CN" altLang="en-US" dirty="0" smtClean="0"/>
              <a:t>环境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宿舍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食堂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>风评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055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881063"/>
            <a:ext cx="7591425" cy="509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55576" y="260648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食堂：融园    荟园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59113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5736" y="549841"/>
            <a:ext cx="46805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/>
              <a:t>重庆第二师范学院贴吧</a:t>
            </a:r>
            <a:endParaRPr lang="en-US" altLang="zh-CN" sz="3200" dirty="0" smtClean="0"/>
          </a:p>
          <a:p>
            <a:pPr algn="ctr"/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28800"/>
            <a:ext cx="69127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学校风评</a:t>
            </a:r>
            <a:r>
              <a:rPr lang="zh-CN" altLang="en-US" dirty="0"/>
              <a:t>以及</a:t>
            </a:r>
            <a:r>
              <a:rPr lang="zh-CN" altLang="en-US" dirty="0" smtClean="0"/>
              <a:t>倾听真实的声音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sz="4800" dirty="0" smtClean="0"/>
              <a:t>自行搜索自行选择信息！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01837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获取信息的途径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重庆第二师范学院官网</a:t>
            </a:r>
            <a:endParaRPr lang="en-US" altLang="zh-CN" dirty="0" smtClean="0"/>
          </a:p>
          <a:p>
            <a:r>
              <a:rPr lang="zh-CN" altLang="en-US" dirty="0" smtClean="0"/>
              <a:t>重庆第二师范学院微信公众号</a:t>
            </a:r>
            <a:endParaRPr lang="en-US" altLang="zh-CN" dirty="0" smtClean="0"/>
          </a:p>
          <a:p>
            <a:r>
              <a:rPr lang="zh-CN" altLang="en-US" dirty="0" smtClean="0"/>
              <a:t>重庆第二师范学院贴吧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662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52208"/>
            <a:ext cx="8229600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15616" y="332656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/>
              <a:t>重庆第二师范学院官网</a:t>
            </a:r>
            <a:endParaRPr lang="zh-CN" alt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755576" y="2348880"/>
            <a:ext cx="4752528" cy="176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spcBef>
                <a:spcPct val="20000"/>
              </a:spcBef>
              <a:buFont typeface="Wingdings" pitchFamily="2" charset="2"/>
              <a:buChar char="Ø"/>
            </a:pPr>
            <a:r>
              <a:rPr lang="zh-CN" altLang="en-US" sz="3200" dirty="0">
                <a:solidFill>
                  <a:prstClr val="black"/>
                </a:solidFill>
              </a:rPr>
              <a:t>学校简介</a:t>
            </a:r>
            <a:endParaRPr lang="en-US" altLang="zh-CN" sz="3200" dirty="0">
              <a:solidFill>
                <a:prstClr val="black"/>
              </a:solidFill>
            </a:endParaRPr>
          </a:p>
          <a:p>
            <a:pPr marL="457200" lvl="0" indent="-457200">
              <a:spcBef>
                <a:spcPct val="20000"/>
              </a:spcBef>
              <a:buFont typeface="Wingdings" pitchFamily="2" charset="2"/>
              <a:buChar char="Ø"/>
            </a:pPr>
            <a:r>
              <a:rPr lang="zh-CN" altLang="en-US" sz="3200" dirty="0">
                <a:solidFill>
                  <a:prstClr val="black"/>
                </a:solidFill>
              </a:rPr>
              <a:t>地理位置</a:t>
            </a:r>
            <a:endParaRPr lang="en-US" altLang="zh-CN" sz="3200" dirty="0">
              <a:solidFill>
                <a:prstClr val="black"/>
              </a:solidFill>
            </a:endParaRPr>
          </a:p>
          <a:p>
            <a:pPr marL="457200" lvl="0" indent="-457200">
              <a:spcBef>
                <a:spcPct val="20000"/>
              </a:spcBef>
              <a:buFont typeface="Wingdings" pitchFamily="2" charset="2"/>
              <a:buChar char="Ø"/>
            </a:pPr>
            <a:r>
              <a:rPr lang="zh-CN" altLang="en-US" sz="3200" dirty="0">
                <a:solidFill>
                  <a:prstClr val="black"/>
                </a:solidFill>
              </a:rPr>
              <a:t>学院设置</a:t>
            </a:r>
            <a:endParaRPr lang="en-US" altLang="zh-CN" sz="3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2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12" y="1124744"/>
            <a:ext cx="871296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zh-CN" altLang="en-US" sz="3200" dirty="0" smtClean="0"/>
              <a:t>学校简介：</a:t>
            </a:r>
            <a:endParaRPr lang="en-US" altLang="zh-CN" sz="3200" dirty="0" smtClean="0"/>
          </a:p>
          <a:p>
            <a:r>
              <a:rPr lang="zh-CN" altLang="en-US" dirty="0"/>
              <a:t>重庆第二师范学院是一所以文为主的多科性地方普通本科师范院校，始建于</a:t>
            </a:r>
            <a:r>
              <a:rPr lang="en-US" altLang="zh-CN" dirty="0"/>
              <a:t>1954</a:t>
            </a:r>
            <a:r>
              <a:rPr lang="zh-CN" altLang="en-US" dirty="0"/>
              <a:t>年</a:t>
            </a:r>
            <a:r>
              <a:rPr lang="en-US" altLang="zh-CN" dirty="0"/>
              <a:t>3</a:t>
            </a:r>
            <a:r>
              <a:rPr lang="zh-CN" altLang="en-US" dirty="0"/>
              <a:t>月成立的重庆市中学教师业余进修学校，</a:t>
            </a:r>
            <a:r>
              <a:rPr lang="en-US" altLang="zh-CN" dirty="0"/>
              <a:t>1973</a:t>
            </a:r>
            <a:r>
              <a:rPr lang="zh-CN" altLang="en-US" dirty="0"/>
              <a:t>年</a:t>
            </a:r>
            <a:r>
              <a:rPr lang="en-US" altLang="zh-CN" dirty="0"/>
              <a:t>10</a:t>
            </a:r>
            <a:r>
              <a:rPr lang="zh-CN" altLang="en-US" dirty="0"/>
              <a:t>月更名为重庆市教师进修学院。</a:t>
            </a:r>
            <a:r>
              <a:rPr lang="en-US" altLang="zh-CN" dirty="0"/>
              <a:t>1984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月，合并了原重庆第一师范学校高等教育师范专科班、重庆第二师范学校、重庆第三师范学校，组建重庆教育学院。</a:t>
            </a:r>
            <a:r>
              <a:rPr lang="en-US" altLang="zh-CN" dirty="0"/>
              <a:t>2012</a:t>
            </a:r>
            <a:r>
              <a:rPr lang="zh-CN" altLang="en-US" dirty="0"/>
              <a:t>年</a:t>
            </a:r>
            <a:r>
              <a:rPr lang="en-US" altLang="zh-CN" dirty="0"/>
              <a:t>3</a:t>
            </a:r>
            <a:r>
              <a:rPr lang="zh-CN" altLang="en-US" dirty="0"/>
              <a:t>月，经教育部批准，改建为重庆第二师范学院。</a:t>
            </a:r>
          </a:p>
          <a:p>
            <a:endParaRPr lang="zh-CN" altLang="en-US" dirty="0"/>
          </a:p>
          <a:p>
            <a:r>
              <a:rPr lang="zh-CN" altLang="en-US" dirty="0"/>
              <a:t>学校现有学府大道和南山</a:t>
            </a:r>
            <a:r>
              <a:rPr lang="en-US" altLang="zh-CN" dirty="0"/>
              <a:t>2</a:t>
            </a:r>
            <a:r>
              <a:rPr lang="zh-CN" altLang="en-US" dirty="0"/>
              <a:t>个校区，占地面积</a:t>
            </a:r>
            <a:r>
              <a:rPr lang="en-US" altLang="zh-CN" dirty="0"/>
              <a:t>621.43</a:t>
            </a:r>
            <a:r>
              <a:rPr lang="zh-CN" altLang="en-US" dirty="0"/>
              <a:t>亩，建筑面积</a:t>
            </a:r>
            <a:r>
              <a:rPr lang="en-US" altLang="zh-CN" dirty="0"/>
              <a:t>36.37</a:t>
            </a:r>
            <a:r>
              <a:rPr lang="zh-CN" altLang="en-US" dirty="0"/>
              <a:t>万平方米（不含在建的综合实验大楼）；教学仪器设备总值</a:t>
            </a:r>
            <a:r>
              <a:rPr lang="en-US" altLang="zh-CN" dirty="0"/>
              <a:t>10846.26</a:t>
            </a:r>
            <a:r>
              <a:rPr lang="zh-CN" altLang="en-US" dirty="0"/>
              <a:t>万元（不含在建的一批重点教学科研平台仪器装备），</a:t>
            </a:r>
            <a:r>
              <a:rPr lang="en-US" altLang="zh-CN" dirty="0"/>
              <a:t>10</a:t>
            </a:r>
            <a:r>
              <a:rPr lang="zh-CN" altLang="en-US" dirty="0"/>
              <a:t>个实验实训中心下辖各类实验实训室</a:t>
            </a:r>
            <a:r>
              <a:rPr lang="en-US" altLang="zh-CN" dirty="0"/>
              <a:t>96</a:t>
            </a:r>
            <a:r>
              <a:rPr lang="zh-CN" altLang="en-US" dirty="0"/>
              <a:t>个，纸质图书</a:t>
            </a:r>
            <a:r>
              <a:rPr lang="en-US" altLang="zh-CN" dirty="0"/>
              <a:t>102.38</a:t>
            </a:r>
            <a:r>
              <a:rPr lang="zh-CN" altLang="en-US" dirty="0"/>
              <a:t>万册，数字图书</a:t>
            </a:r>
            <a:r>
              <a:rPr lang="en-US" altLang="zh-CN" dirty="0"/>
              <a:t>228.94</a:t>
            </a:r>
            <a:r>
              <a:rPr lang="zh-CN" altLang="en-US" dirty="0"/>
              <a:t>万册，有</a:t>
            </a:r>
            <a:r>
              <a:rPr lang="en-US" altLang="zh-CN" dirty="0"/>
              <a:t>82.5TB</a:t>
            </a:r>
            <a:r>
              <a:rPr lang="zh-CN" altLang="en-US" dirty="0"/>
              <a:t>在线图书资料和专题数据库资源。</a:t>
            </a:r>
          </a:p>
          <a:p>
            <a:endParaRPr lang="en-US" altLang="zh-CN" dirty="0" smtClean="0"/>
          </a:p>
          <a:p>
            <a:r>
              <a:rPr lang="zh-CN" altLang="en-US" dirty="0"/>
              <a:t>现有</a:t>
            </a:r>
            <a:r>
              <a:rPr lang="en-US" altLang="zh-CN" dirty="0"/>
              <a:t>29</a:t>
            </a:r>
            <a:r>
              <a:rPr lang="zh-CN" altLang="en-US" dirty="0"/>
              <a:t>个本科专业，涉及教育学、文学、理学、工学、管理学、经济学、艺术学等学科门类。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364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8641"/>
            <a:ext cx="8229600" cy="38884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/>
              <a:t>现任领导：</a:t>
            </a:r>
            <a:endParaRPr lang="en-US" altLang="zh-CN" dirty="0" smtClean="0"/>
          </a:p>
          <a:p>
            <a:r>
              <a:rPr lang="zh-CN" altLang="en-US" sz="2000" dirty="0"/>
              <a:t>党委书记  邹  </a:t>
            </a:r>
            <a:r>
              <a:rPr lang="zh-CN" altLang="en-US" sz="2000" dirty="0" smtClean="0"/>
              <a:t>渝</a:t>
            </a:r>
            <a:endParaRPr lang="zh-CN" altLang="en-US" sz="2000" dirty="0"/>
          </a:p>
          <a:p>
            <a:r>
              <a:rPr lang="zh-CN" altLang="en-US" sz="2000" dirty="0"/>
              <a:t>校长  </a:t>
            </a:r>
            <a:r>
              <a:rPr lang="zh-CN" altLang="en-US" sz="2000" dirty="0" smtClean="0"/>
              <a:t>杜惠平</a:t>
            </a:r>
            <a:endParaRPr lang="zh-CN" altLang="en-US" sz="2000" dirty="0"/>
          </a:p>
          <a:p>
            <a:r>
              <a:rPr lang="zh-CN" altLang="en-US" sz="2000" dirty="0" smtClean="0"/>
              <a:t>党委</a:t>
            </a:r>
            <a:r>
              <a:rPr lang="zh-CN" altLang="en-US" sz="2000" dirty="0"/>
              <a:t>副书记  聂  </a:t>
            </a:r>
            <a:r>
              <a:rPr lang="zh-CN" altLang="en-US" sz="2000" dirty="0" smtClean="0"/>
              <a:t>鹏</a:t>
            </a:r>
            <a:endParaRPr lang="zh-CN" altLang="en-US" sz="2000" dirty="0"/>
          </a:p>
          <a:p>
            <a:r>
              <a:rPr lang="zh-CN" altLang="en-US" sz="2000" dirty="0"/>
              <a:t>党委副书记  副校长  张  辉</a:t>
            </a:r>
          </a:p>
          <a:p>
            <a:r>
              <a:rPr lang="zh-CN" altLang="en-US" sz="2000" dirty="0" smtClean="0"/>
              <a:t>纪委</a:t>
            </a:r>
            <a:r>
              <a:rPr lang="zh-CN" altLang="en-US" sz="2000" dirty="0"/>
              <a:t>书记  张云</a:t>
            </a:r>
            <a:r>
              <a:rPr lang="zh-CN" altLang="en-US" sz="2000" dirty="0" smtClean="0"/>
              <a:t>平</a:t>
            </a:r>
            <a:endParaRPr lang="zh-CN" altLang="en-US" sz="2000" dirty="0"/>
          </a:p>
          <a:p>
            <a:r>
              <a:rPr lang="zh-CN" altLang="en-US" sz="2000" dirty="0"/>
              <a:t>副校长  陈永跃</a:t>
            </a:r>
          </a:p>
          <a:p>
            <a:r>
              <a:rPr lang="zh-CN" altLang="en-US" sz="2000" dirty="0" smtClean="0"/>
              <a:t>副校长  </a:t>
            </a:r>
            <a:r>
              <a:rPr lang="zh-CN" altLang="en-US" sz="2000" dirty="0"/>
              <a:t>刘  琴</a:t>
            </a:r>
          </a:p>
          <a:p>
            <a:r>
              <a:rPr lang="zh-CN" altLang="en-US" sz="2000" dirty="0" smtClean="0"/>
              <a:t>副校长  </a:t>
            </a:r>
            <a:r>
              <a:rPr lang="zh-CN" altLang="en-US" sz="2000" dirty="0"/>
              <a:t>杨燕滨</a:t>
            </a: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861048"/>
            <a:ext cx="31683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标示文化：</a:t>
            </a:r>
            <a:endParaRPr lang="en-US" altLang="zh-CN" sz="3200" dirty="0" smtClean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55" y="4507379"/>
            <a:ext cx="1962916" cy="196596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4184213"/>
            <a:ext cx="4703074" cy="59131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5805264"/>
            <a:ext cx="4709170" cy="5059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12875" y="6507423"/>
            <a:ext cx="684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校徽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51920" y="378904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校训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55216" y="539805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校风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132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147990"/>
            <a:ext cx="41044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zh-CN" altLang="en-US" sz="3200" dirty="0" smtClean="0"/>
              <a:t>地理位置</a:t>
            </a:r>
            <a:endParaRPr lang="en-US" altLang="zh-CN" sz="3200" dirty="0" smtClean="0"/>
          </a:p>
          <a:p>
            <a:endParaRPr lang="en-US" altLang="zh-CN" sz="2000" dirty="0" smtClean="0"/>
          </a:p>
          <a:p>
            <a:r>
              <a:rPr lang="en-US" altLang="zh-CN" sz="2000" b="1" dirty="0" smtClean="0"/>
              <a:t>1.</a:t>
            </a:r>
            <a:r>
              <a:rPr lang="zh-CN" altLang="en-US" sz="2000" b="1" dirty="0" smtClean="0"/>
              <a:t>具体位置：</a:t>
            </a:r>
            <a:endParaRPr lang="en-US" altLang="zh-CN" sz="2000" b="1" dirty="0" smtClean="0"/>
          </a:p>
          <a:p>
            <a:endParaRPr lang="en-US" altLang="zh-CN" sz="2000" dirty="0" smtClean="0"/>
          </a:p>
          <a:p>
            <a:r>
              <a:rPr lang="zh-CN" altLang="en-US" sz="2000" dirty="0" smtClean="0"/>
              <a:t>重庆第二师范学院</a:t>
            </a:r>
            <a:r>
              <a:rPr lang="zh-CN" altLang="en-US" sz="2000" dirty="0"/>
              <a:t>南山校区</a:t>
            </a:r>
            <a:r>
              <a:rPr lang="en-US" altLang="zh-CN" sz="2000" dirty="0"/>
              <a:t>(</a:t>
            </a:r>
            <a:r>
              <a:rPr lang="zh-CN" altLang="en-US" sz="2000" dirty="0"/>
              <a:t>重庆市南岸区南山街道崇教路</a:t>
            </a:r>
            <a:r>
              <a:rPr lang="en-US" altLang="zh-CN" sz="2000" dirty="0"/>
              <a:t>1</a:t>
            </a:r>
            <a:r>
              <a:rPr lang="zh-CN" altLang="en-US" sz="2000" dirty="0"/>
              <a:t>号</a:t>
            </a:r>
            <a:r>
              <a:rPr lang="en-US" altLang="zh-CN" sz="2000" dirty="0"/>
              <a:t>) 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zh-CN" altLang="en-US" sz="2000" dirty="0" smtClean="0"/>
              <a:t>重庆第二师范学院</a:t>
            </a:r>
            <a:r>
              <a:rPr lang="zh-CN" altLang="en-US" sz="2000" dirty="0"/>
              <a:t>学府大道校区</a:t>
            </a:r>
            <a:r>
              <a:rPr lang="en-US" altLang="zh-CN" sz="2000" dirty="0"/>
              <a:t>(</a:t>
            </a:r>
            <a:r>
              <a:rPr lang="zh-CN" altLang="en-US" sz="2000" dirty="0"/>
              <a:t>重庆市南岸区四公里学府大道</a:t>
            </a:r>
            <a:r>
              <a:rPr lang="en-US" altLang="zh-CN" sz="2000" dirty="0"/>
              <a:t>9</a:t>
            </a:r>
            <a:r>
              <a:rPr lang="zh-CN" altLang="en-US" sz="2000" dirty="0"/>
              <a:t>号</a:t>
            </a:r>
            <a:r>
              <a:rPr lang="en-US" altLang="zh-CN" sz="2000" dirty="0"/>
              <a:t>) 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42459"/>
            <a:ext cx="4280535" cy="6858000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3491880" y="4509120"/>
            <a:ext cx="1152128" cy="72008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88379" y="4669105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2.</a:t>
            </a:r>
            <a:r>
              <a:rPr lang="zh-CN" altLang="en-US" sz="2000" b="1" dirty="0" smtClean="0"/>
              <a:t>最近商圈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9283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60474"/>
            <a:ext cx="345638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下山的校园交通方式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0"/>
            <a:ext cx="39718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2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162998"/>
            <a:ext cx="51845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zh-CN" altLang="en-US" sz="3200" b="1" dirty="0" smtClean="0"/>
              <a:t>学院设置</a:t>
            </a:r>
            <a:endParaRPr lang="en-US" altLang="zh-CN" sz="3200" b="1" dirty="0" smtClean="0"/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836712"/>
            <a:ext cx="7741826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4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367</Words>
  <Application>Microsoft Office PowerPoint</Application>
  <PresentationFormat>全屏显示(4:3)</PresentationFormat>
  <Paragraphs>63</Paragraphs>
  <Slides>21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2" baseType="lpstr">
      <vt:lpstr>Office 主题</vt:lpstr>
      <vt:lpstr>走进重庆第二师范学院</vt:lpstr>
      <vt:lpstr>获取哪些信息</vt:lpstr>
      <vt:lpstr>获取信息的途径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走进重庆第二师范学院</dc:title>
  <cp:lastModifiedBy>陈捷</cp:lastModifiedBy>
  <cp:revision>8</cp:revision>
  <dcterms:modified xsi:type="dcterms:W3CDTF">2018-09-29T05:43:26Z</dcterms:modified>
</cp:coreProperties>
</file>